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 Jour Serif" charset="1" panose="02000500000000000000"/>
      <p:regular r:id="rId17"/>
    </p:embeddedFont>
    <p:embeddedFont>
      <p:font typeface="Now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0674" y="3232778"/>
            <a:ext cx="5779122" cy="3821444"/>
          </a:xfrm>
          <a:custGeom>
            <a:avLst/>
            <a:gdLst/>
            <a:ahLst/>
            <a:cxnLst/>
            <a:rect r="r" b="b" t="t" l="l"/>
            <a:pathLst>
              <a:path h="3821444" w="5779122">
                <a:moveTo>
                  <a:pt x="0" y="0"/>
                </a:moveTo>
                <a:lnTo>
                  <a:pt x="5779122" y="0"/>
                </a:lnTo>
                <a:lnTo>
                  <a:pt x="5779122" y="3821444"/>
                </a:lnTo>
                <a:lnTo>
                  <a:pt x="0" y="38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206" y="0"/>
            <a:ext cx="18756135" cy="23445169"/>
          </a:xfrm>
          <a:custGeom>
            <a:avLst/>
            <a:gdLst/>
            <a:ahLst/>
            <a:cxnLst/>
            <a:rect r="r" b="b" t="t" l="l"/>
            <a:pathLst>
              <a:path h="23445169" w="18756135">
                <a:moveTo>
                  <a:pt x="0" y="0"/>
                </a:moveTo>
                <a:lnTo>
                  <a:pt x="18756135" y="0"/>
                </a:lnTo>
                <a:lnTo>
                  <a:pt x="18756135" y="23445169"/>
                </a:lnTo>
                <a:lnTo>
                  <a:pt x="0" y="2344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8577" y="7624488"/>
            <a:ext cx="438855" cy="601920"/>
          </a:xfrm>
          <a:custGeom>
            <a:avLst/>
            <a:gdLst/>
            <a:ahLst/>
            <a:cxnLst/>
            <a:rect r="r" b="b" t="t" l="l"/>
            <a:pathLst>
              <a:path h="601920" w="438855">
                <a:moveTo>
                  <a:pt x="0" y="0"/>
                </a:moveTo>
                <a:lnTo>
                  <a:pt x="438855" y="0"/>
                </a:lnTo>
                <a:lnTo>
                  <a:pt x="438855" y="601920"/>
                </a:lnTo>
                <a:lnTo>
                  <a:pt x="0" y="60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89785" y="7732940"/>
            <a:ext cx="658914" cy="493468"/>
          </a:xfrm>
          <a:custGeom>
            <a:avLst/>
            <a:gdLst/>
            <a:ahLst/>
            <a:cxnLst/>
            <a:rect r="r" b="b" t="t" l="l"/>
            <a:pathLst>
              <a:path h="493468" w="658914">
                <a:moveTo>
                  <a:pt x="0" y="0"/>
                </a:moveTo>
                <a:lnTo>
                  <a:pt x="658914" y="0"/>
                </a:lnTo>
                <a:lnTo>
                  <a:pt x="658914" y="493468"/>
                </a:lnTo>
                <a:lnTo>
                  <a:pt x="0" y="49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23578" y="7710462"/>
            <a:ext cx="515946" cy="515946"/>
          </a:xfrm>
          <a:custGeom>
            <a:avLst/>
            <a:gdLst/>
            <a:ahLst/>
            <a:cxnLst/>
            <a:rect r="r" b="b" t="t" l="l"/>
            <a:pathLst>
              <a:path h="515946" w="515946">
                <a:moveTo>
                  <a:pt x="0" y="0"/>
                </a:moveTo>
                <a:lnTo>
                  <a:pt x="515946" y="0"/>
                </a:lnTo>
                <a:lnTo>
                  <a:pt x="515946" y="515946"/>
                </a:lnTo>
                <a:lnTo>
                  <a:pt x="0" y="51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25699" y="7728297"/>
            <a:ext cx="498111" cy="498111"/>
          </a:xfrm>
          <a:custGeom>
            <a:avLst/>
            <a:gdLst/>
            <a:ahLst/>
            <a:cxnLst/>
            <a:rect r="r" b="b" t="t" l="l"/>
            <a:pathLst>
              <a:path h="498111" w="498111">
                <a:moveTo>
                  <a:pt x="0" y="0"/>
                </a:moveTo>
                <a:lnTo>
                  <a:pt x="498111" y="0"/>
                </a:lnTo>
                <a:lnTo>
                  <a:pt x="498111" y="498111"/>
                </a:lnTo>
                <a:lnTo>
                  <a:pt x="0" y="498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4766" y="1656229"/>
            <a:ext cx="10325173" cy="11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100% PERSONALIZED SERVICE</a:t>
            </a:r>
          </a:p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4766" y="3138170"/>
            <a:ext cx="9573041" cy="200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Your time matters to us. Every journey we create is tailor-made for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you — shaped by who you are and what you seek. We take the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time to understand your desires, because for us, every trip is a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memory in the making, and every traveler is truly one of a kind.</a:t>
            </a:r>
          </a:p>
          <a:p>
            <a:pPr algn="l">
              <a:lnSpc>
                <a:spcPts val="26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04766" y="5443972"/>
            <a:ext cx="10325173" cy="14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 spc="693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GET A QUOTE FROM US AND START PLANNING YOUR NEXT</a:t>
            </a:r>
          </a:p>
          <a:p>
            <a:pPr algn="l">
              <a:lnSpc>
                <a:spcPts val="2904"/>
              </a:lnSpc>
            </a:pPr>
            <a:r>
              <a:rPr lang="en-US" sz="2400" spc="693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journey.</a:t>
            </a:r>
          </a:p>
          <a:p>
            <a:pPr algn="l" marL="0" indent="0" lvl="0">
              <a:lnSpc>
                <a:spcPts val="290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39385" y="8396345"/>
            <a:ext cx="303723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+52 33 2630 8755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0623" y="8396345"/>
            <a:ext cx="303723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hello@goaccess.live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1861" y="8428342"/>
            <a:ext cx="2239379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@goaccess.live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25240" y="8396345"/>
            <a:ext cx="303723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www.goaccess.live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74624" y="4110990"/>
            <a:ext cx="9917104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500" spc="47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WITH LOVE </a:t>
            </a:r>
          </a:p>
          <a:p>
            <a:pPr algn="ctr">
              <a:lnSpc>
                <a:spcPts val="4095"/>
              </a:lnSpc>
            </a:pPr>
            <a:r>
              <a:rPr lang="en-US" sz="3500" spc="47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-GO ACCESS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7782"/>
          </a:xfrm>
          <a:custGeom>
            <a:avLst/>
            <a:gdLst/>
            <a:ahLst/>
            <a:cxnLst/>
            <a:rect r="r" b="b" t="t" l="l"/>
            <a:pathLst>
              <a:path h="10307782" w="18288000">
                <a:moveTo>
                  <a:pt x="0" y="0"/>
                </a:moveTo>
                <a:lnTo>
                  <a:pt x="18288000" y="0"/>
                </a:lnTo>
                <a:lnTo>
                  <a:pt x="18288000" y="10307782"/>
                </a:lnTo>
                <a:lnTo>
                  <a:pt x="0" y="1030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3861" y="4913035"/>
            <a:ext cx="15720277" cy="4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200" spc="924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THE ART OF EXCLUSIVE AND LIMITLESS TRAVELING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89529"/>
            <a:ext cx="18288000" cy="12203084"/>
          </a:xfrm>
          <a:custGeom>
            <a:avLst/>
            <a:gdLst/>
            <a:ahLst/>
            <a:cxnLst/>
            <a:rect r="r" b="b" t="t" l="l"/>
            <a:pathLst>
              <a:path h="12203084" w="18288000">
                <a:moveTo>
                  <a:pt x="0" y="0"/>
                </a:moveTo>
                <a:lnTo>
                  <a:pt x="18288000" y="0"/>
                </a:lnTo>
                <a:lnTo>
                  <a:pt x="18288000" y="12203083"/>
                </a:lnTo>
                <a:lnTo>
                  <a:pt x="0" y="1220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60190"/>
            <a:chOff x="0" y="0"/>
            <a:chExt cx="4816593" cy="2754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54947"/>
            </a:xfrm>
            <a:custGeom>
              <a:avLst/>
              <a:gdLst/>
              <a:ahLst/>
              <a:cxnLst/>
              <a:rect r="r" b="b" t="t" l="l"/>
              <a:pathLst>
                <a:path h="27549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54947"/>
                  </a:lnTo>
                  <a:lnTo>
                    <a:pt x="0" y="2754947"/>
                  </a:lnTo>
                  <a:close/>
                </a:path>
              </a:pathLst>
            </a:custGeom>
            <a:solidFill>
              <a:srgbClr val="111111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816593" cy="2745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97946" y="3278232"/>
            <a:ext cx="11892108" cy="375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Born at the crossroads of wanderlust and world‑class entertainment. We design</a:t>
            </a:r>
          </a:p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seamless journeys to the globe’s most electrifying destinations. Our white‑glove</a:t>
            </a:r>
          </a:p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concierge unlocks private villas, tailored transport, and coveted VIP access,</a:t>
            </a:r>
          </a:p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transforming simple travel into an all‑access experience.</a:t>
            </a:r>
          </a:p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From doorstep to encore, we orchestrate every detail so you can savor the luxury,</a:t>
            </a:r>
          </a:p>
          <a:p>
            <a:pPr algn="l">
              <a:lnSpc>
                <a:spcPts val="4347"/>
              </a:lnSpc>
            </a:pPr>
            <a:r>
              <a:rPr lang="en-US" sz="23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exclusivity, and memories that outlast for a lifetime.</a:t>
            </a:r>
          </a:p>
          <a:p>
            <a:pPr algn="l">
              <a:lnSpc>
                <a:spcPts val="434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250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0862"/>
            <a:ext cx="18288000" cy="10317862"/>
            <a:chOff x="0" y="0"/>
            <a:chExt cx="4816593" cy="2717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7462"/>
            </a:xfrm>
            <a:custGeom>
              <a:avLst/>
              <a:gdLst/>
              <a:ahLst/>
              <a:cxnLst/>
              <a:rect r="r" b="b" t="t" l="l"/>
              <a:pathLst>
                <a:path h="27174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7462"/>
                  </a:lnTo>
                  <a:lnTo>
                    <a:pt x="0" y="2717462"/>
                  </a:lnTo>
                  <a:close/>
                </a:path>
              </a:pathLst>
            </a:custGeom>
            <a:solidFill>
              <a:srgbClr val="111111">
                <a:alpha val="4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816593" cy="2707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27094"/>
            <a:ext cx="6022114" cy="165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WHITE GLOVE CONCIERGE</a:t>
            </a:r>
          </a:p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12222"/>
            <a:ext cx="6121629" cy="267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Our bespoke concierge service is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designed to elevate every moment of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your journey. From securing private villas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and luxury accommodations, arranging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personalized ground transportation and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getting you into the most exciting events,</a:t>
            </a:r>
          </a:p>
          <a:p>
            <a:pPr algn="l">
              <a:lnSpc>
                <a:spcPts val="2645"/>
              </a:lnSpc>
            </a:pPr>
            <a:r>
              <a:rPr lang="en-US" sz="2300" spc="3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we ensure your experience is seamless from start to finish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61520"/>
          </a:xfrm>
          <a:custGeom>
            <a:avLst/>
            <a:gdLst/>
            <a:ahLst/>
            <a:cxnLst/>
            <a:rect r="r" b="b" t="t" l="l"/>
            <a:pathLst>
              <a:path h="12161520" w="18288000">
                <a:moveTo>
                  <a:pt x="0" y="0"/>
                </a:moveTo>
                <a:lnTo>
                  <a:pt x="18288000" y="0"/>
                </a:lnTo>
                <a:lnTo>
                  <a:pt x="18288000" y="12161520"/>
                </a:lnTo>
                <a:lnTo>
                  <a:pt x="0" y="1216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11111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6288966" y="4127280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532848" y="4127280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6288966" y="7055057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532848" y="7055057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11742347" y="4127280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11742347" y="7055057"/>
            <a:ext cx="106790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15130161" cy="12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 spc="80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JUST ASK AND OUR CONCIERGE TEAM WILL MAKE SURE YOU GOT EVERYTHING YOU NEED.</a:t>
            </a:r>
          </a:p>
          <a:p>
            <a:pPr algn="l" marL="0" indent="0" lvl="0">
              <a:lnSpc>
                <a:spcPts val="338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60078" y="3569877"/>
            <a:ext cx="4360259" cy="169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Villas &amp; Apartments 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013418" y="3855627"/>
            <a:ext cx="4360259" cy="11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Luxury Vehicles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66799" y="3855627"/>
            <a:ext cx="4360259" cy="11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Boats &amp; Yatchs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0078" y="6502778"/>
            <a:ext cx="4360259" cy="169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Ground Transportation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13418" y="6831200"/>
            <a:ext cx="4360259" cy="5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VIP Event Access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66799" y="6788528"/>
            <a:ext cx="4360259" cy="11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Night Club Access</a:t>
            </a:r>
          </a:p>
          <a:p>
            <a:pPr algn="l">
              <a:lnSpc>
                <a:spcPts val="451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1928" y="2947365"/>
            <a:ext cx="6644145" cy="4392270"/>
          </a:xfrm>
          <a:custGeom>
            <a:avLst/>
            <a:gdLst/>
            <a:ahLst/>
            <a:cxnLst/>
            <a:rect r="r" b="b" t="t" l="l"/>
            <a:pathLst>
              <a:path h="4392270" w="6644145">
                <a:moveTo>
                  <a:pt x="0" y="0"/>
                </a:moveTo>
                <a:lnTo>
                  <a:pt x="6644144" y="0"/>
                </a:lnTo>
                <a:lnTo>
                  <a:pt x="6644144" y="4392270"/>
                </a:lnTo>
                <a:lnTo>
                  <a:pt x="0" y="439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816" y="-1039745"/>
            <a:ext cx="18685632" cy="12366491"/>
          </a:xfrm>
          <a:custGeom>
            <a:avLst/>
            <a:gdLst/>
            <a:ahLst/>
            <a:cxnLst/>
            <a:rect r="r" b="b" t="t" l="l"/>
            <a:pathLst>
              <a:path h="12366491" w="18685632">
                <a:moveTo>
                  <a:pt x="0" y="0"/>
                </a:moveTo>
                <a:lnTo>
                  <a:pt x="18685632" y="0"/>
                </a:lnTo>
                <a:lnTo>
                  <a:pt x="18685632" y="12366490"/>
                </a:lnTo>
                <a:lnTo>
                  <a:pt x="0" y="1236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1123" y="4701540"/>
            <a:ext cx="447009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Zamna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0610" y="4720590"/>
            <a:ext cx="447009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edc mexico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0620" y="4701540"/>
            <a:ext cx="447009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World cup 2026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1805365"/>
            <a:ext cx="17259300" cy="171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 spc="80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THESE ARE SOME OF THE HIGH PROFILE EVENTS IN THE WORLD THAT</a:t>
            </a:r>
          </a:p>
          <a:p>
            <a:pPr algn="l">
              <a:lnSpc>
                <a:spcPts val="3387"/>
              </a:lnSpc>
            </a:pPr>
            <a:r>
              <a:rPr lang="en-US" sz="2799" spc="80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Go Access will help you score</a:t>
            </a:r>
          </a:p>
          <a:p>
            <a:pPr algn="l" marL="0" indent="0" lvl="0">
              <a:lnSpc>
                <a:spcPts val="338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1123" y="7362591"/>
            <a:ext cx="447009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Day zero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7274" y="7362591"/>
            <a:ext cx="4470092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Vive latino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620" y="6953016"/>
            <a:ext cx="4470092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Mexico F1 championship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782300" y="5162550"/>
            <a:ext cx="32061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22670" y="5181600"/>
            <a:ext cx="32061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22670" y="7842651"/>
            <a:ext cx="32061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782300" y="7823601"/>
            <a:ext cx="32061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430620" y="5143500"/>
            <a:ext cx="354134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430620" y="7861701"/>
            <a:ext cx="354134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8709" y="-2501560"/>
            <a:ext cx="19165418" cy="12788560"/>
          </a:xfrm>
          <a:custGeom>
            <a:avLst/>
            <a:gdLst/>
            <a:ahLst/>
            <a:cxnLst/>
            <a:rect r="r" b="b" t="t" l="l"/>
            <a:pathLst>
              <a:path h="12788560" w="19165418">
                <a:moveTo>
                  <a:pt x="0" y="0"/>
                </a:moveTo>
                <a:lnTo>
                  <a:pt x="19165418" y="0"/>
                </a:lnTo>
                <a:lnTo>
                  <a:pt x="19165418" y="12788560"/>
                </a:lnTo>
                <a:lnTo>
                  <a:pt x="0" y="12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7846" y="460561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1346" y="4605618"/>
            <a:ext cx="5785308" cy="4114800"/>
          </a:xfrm>
          <a:custGeom>
            <a:avLst/>
            <a:gdLst/>
            <a:ahLst/>
            <a:cxnLst/>
            <a:rect r="r" b="b" t="t" l="l"/>
            <a:pathLst>
              <a:path h="4114800" w="5785308">
                <a:moveTo>
                  <a:pt x="0" y="0"/>
                </a:moveTo>
                <a:lnTo>
                  <a:pt x="5785308" y="0"/>
                </a:lnTo>
                <a:lnTo>
                  <a:pt x="5785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63659" y="4605618"/>
            <a:ext cx="4195641" cy="4114800"/>
          </a:xfrm>
          <a:custGeom>
            <a:avLst/>
            <a:gdLst/>
            <a:ahLst/>
            <a:cxnLst/>
            <a:rect r="r" b="b" t="t" l="l"/>
            <a:pathLst>
              <a:path h="4114800" w="4195641">
                <a:moveTo>
                  <a:pt x="0" y="0"/>
                </a:moveTo>
                <a:lnTo>
                  <a:pt x="4195641" y="0"/>
                </a:lnTo>
                <a:lnTo>
                  <a:pt x="4195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57849"/>
            <a:ext cx="16230600" cy="163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700" spc="78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THERE ARE NO LIMITS TO WHAT WE CAN DO, BUT WE TAKE</a:t>
            </a:r>
          </a:p>
          <a:p>
            <a:pPr algn="l">
              <a:lnSpc>
                <a:spcPts val="3267"/>
              </a:lnSpc>
            </a:pPr>
            <a:r>
              <a:rPr lang="en-US" sz="2700" spc="78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pride in truly knowing each destination to craft the</a:t>
            </a:r>
          </a:p>
          <a:p>
            <a:pPr algn="l">
              <a:lnSpc>
                <a:spcPts val="3267"/>
              </a:lnSpc>
            </a:pPr>
            <a:r>
              <a:rPr lang="en-US" sz="2700" spc="78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best experiences for you.</a:t>
            </a:r>
          </a:p>
          <a:p>
            <a:pPr algn="l" marL="0" indent="0" lvl="0">
              <a:lnSpc>
                <a:spcPts val="32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7843"/>
            <a:ext cx="18288000" cy="12161520"/>
          </a:xfrm>
          <a:custGeom>
            <a:avLst/>
            <a:gdLst/>
            <a:ahLst/>
            <a:cxnLst/>
            <a:rect r="r" b="b" t="t" l="l"/>
            <a:pathLst>
              <a:path h="12161520" w="18288000">
                <a:moveTo>
                  <a:pt x="0" y="0"/>
                </a:moveTo>
                <a:lnTo>
                  <a:pt x="18288000" y="0"/>
                </a:lnTo>
                <a:lnTo>
                  <a:pt x="18288000" y="12161520"/>
                </a:lnTo>
                <a:lnTo>
                  <a:pt x="0" y="1216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1291"/>
            <a:ext cx="18288000" cy="10308291"/>
            <a:chOff x="0" y="0"/>
            <a:chExt cx="4816593" cy="2714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4941"/>
            </a:xfrm>
            <a:custGeom>
              <a:avLst/>
              <a:gdLst/>
              <a:ahLst/>
              <a:cxnLst/>
              <a:rect r="r" b="b" t="t" l="l"/>
              <a:pathLst>
                <a:path h="27149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4941"/>
                  </a:lnTo>
                  <a:lnTo>
                    <a:pt x="0" y="2714941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4816593" cy="2705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83808" y="4386772"/>
            <a:ext cx="1786573" cy="1166145"/>
          </a:xfrm>
          <a:custGeom>
            <a:avLst/>
            <a:gdLst/>
            <a:ahLst/>
            <a:cxnLst/>
            <a:rect r="r" b="b" t="t" l="l"/>
            <a:pathLst>
              <a:path h="1166145" w="1786573">
                <a:moveTo>
                  <a:pt x="0" y="0"/>
                </a:moveTo>
                <a:lnTo>
                  <a:pt x="1786573" y="0"/>
                </a:lnTo>
                <a:lnTo>
                  <a:pt x="1786573" y="1166145"/>
                </a:lnTo>
                <a:lnTo>
                  <a:pt x="0" y="116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4511" y="4449841"/>
            <a:ext cx="1748392" cy="1103076"/>
          </a:xfrm>
          <a:custGeom>
            <a:avLst/>
            <a:gdLst/>
            <a:ahLst/>
            <a:cxnLst/>
            <a:rect r="r" b="b" t="t" l="l"/>
            <a:pathLst>
              <a:path h="1103076" w="1748392">
                <a:moveTo>
                  <a:pt x="0" y="0"/>
                </a:moveTo>
                <a:lnTo>
                  <a:pt x="1748392" y="0"/>
                </a:lnTo>
                <a:lnTo>
                  <a:pt x="1748392" y="1103076"/>
                </a:lnTo>
                <a:lnTo>
                  <a:pt x="0" y="1103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01975" y="3868866"/>
            <a:ext cx="1684051" cy="1684051"/>
          </a:xfrm>
          <a:custGeom>
            <a:avLst/>
            <a:gdLst/>
            <a:ahLst/>
            <a:cxnLst/>
            <a:rect r="r" b="b" t="t" l="l"/>
            <a:pathLst>
              <a:path h="1684051" w="1684051">
                <a:moveTo>
                  <a:pt x="0" y="0"/>
                </a:moveTo>
                <a:lnTo>
                  <a:pt x="1684050" y="0"/>
                </a:lnTo>
                <a:lnTo>
                  <a:pt x="1684050" y="1684051"/>
                </a:lnTo>
                <a:lnTo>
                  <a:pt x="0" y="1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788" y="2014818"/>
            <a:ext cx="14628372" cy="11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WE MAKE SURE YOU FIND A WAY TO GO</a:t>
            </a:r>
          </a:p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2008" y="5955538"/>
            <a:ext cx="4813398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7"/>
              </a:lnSpc>
            </a:pPr>
            <a:r>
              <a:rPr lang="en-US" sz="29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Ecommerce Payments </a:t>
            </a:r>
          </a:p>
          <a:p>
            <a:pPr algn="r">
              <a:lnSpc>
                <a:spcPts val="385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86884" y="5955538"/>
            <a:ext cx="5415555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7"/>
              </a:lnSpc>
            </a:pPr>
            <a:r>
              <a:rPr lang="en-US" sz="29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Multi Currency Deposits </a:t>
            </a:r>
          </a:p>
          <a:p>
            <a:pPr algn="just">
              <a:lnSpc>
                <a:spcPts val="385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33917" y="5955538"/>
            <a:ext cx="8650766" cy="9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7"/>
              </a:lnSpc>
            </a:pPr>
            <a:r>
              <a:rPr lang="en-US" sz="29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Special Offers</a:t>
            </a:r>
          </a:p>
          <a:p>
            <a:pPr algn="just">
              <a:lnSpc>
                <a:spcPts val="385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DAG3OFkv7Sk</dc:identifier>
  <dcterms:modified xsi:type="dcterms:W3CDTF">2011-08-01T06:04:30Z</dcterms:modified>
  <cp:revision>1</cp:revision>
  <dc:title>Go Access- Oficial Presentation</dc:title>
</cp:coreProperties>
</file>